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</p:sldIdLst>
  <p:sldSz cx="5211763" cy="42068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7" autoAdjust="0"/>
    <p:restoredTop sz="94660"/>
  </p:normalViewPr>
  <p:slideViewPr>
    <p:cSldViewPr snapToGrid="0">
      <p:cViewPr varScale="1">
        <p:scale>
          <a:sx n="237" d="100"/>
          <a:sy n="237" d="100"/>
        </p:scale>
        <p:origin x="20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882" y="688486"/>
            <a:ext cx="4429999" cy="1464616"/>
          </a:xfrm>
        </p:spPr>
        <p:txBody>
          <a:bodyPr anchor="b"/>
          <a:lstStyle>
            <a:lvl1pPr algn="ctr">
              <a:defRPr sz="34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1471" y="2209584"/>
            <a:ext cx="3908822" cy="1015687"/>
          </a:xfrm>
        </p:spPr>
        <p:txBody>
          <a:bodyPr/>
          <a:lstStyle>
            <a:lvl1pPr marL="0" indent="0" algn="ctr">
              <a:buNone/>
              <a:defRPr sz="1368"/>
            </a:lvl1pPr>
            <a:lvl2pPr marL="260604" indent="0" algn="ctr">
              <a:buNone/>
              <a:defRPr sz="1140"/>
            </a:lvl2pPr>
            <a:lvl3pPr marL="521208" indent="0" algn="ctr">
              <a:buNone/>
              <a:defRPr sz="1026"/>
            </a:lvl3pPr>
            <a:lvl4pPr marL="781812" indent="0" algn="ctr">
              <a:buNone/>
              <a:defRPr sz="912"/>
            </a:lvl4pPr>
            <a:lvl5pPr marL="1042416" indent="0" algn="ctr">
              <a:buNone/>
              <a:defRPr sz="912"/>
            </a:lvl5pPr>
            <a:lvl6pPr marL="1303020" indent="0" algn="ctr">
              <a:buNone/>
              <a:defRPr sz="912"/>
            </a:lvl6pPr>
            <a:lvl7pPr marL="1563624" indent="0" algn="ctr">
              <a:buNone/>
              <a:defRPr sz="912"/>
            </a:lvl7pPr>
            <a:lvl8pPr marL="1824228" indent="0" algn="ctr">
              <a:buNone/>
              <a:defRPr sz="912"/>
            </a:lvl8pPr>
            <a:lvl9pPr marL="2084832" indent="0" algn="ctr">
              <a:buNone/>
              <a:defRPr sz="91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4816-9526-494C-9A41-BA5941D8CB68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59CB-4F47-44B2-8C14-ED27D4009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219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4816-9526-494C-9A41-BA5941D8CB68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59CB-4F47-44B2-8C14-ED27D4009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97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4" y="1048798"/>
            <a:ext cx="4495146" cy="1749943"/>
          </a:xfrm>
        </p:spPr>
        <p:txBody>
          <a:bodyPr anchor="b"/>
          <a:lstStyle>
            <a:lvl1pPr>
              <a:defRPr sz="34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5594" y="2815296"/>
            <a:ext cx="4495146" cy="920254"/>
          </a:xfrm>
        </p:spPr>
        <p:txBody>
          <a:bodyPr/>
          <a:lstStyle>
            <a:lvl1pPr marL="0" indent="0">
              <a:buNone/>
              <a:defRPr sz="1368">
                <a:solidFill>
                  <a:schemeClr val="tx1"/>
                </a:solidFill>
              </a:defRPr>
            </a:lvl1pPr>
            <a:lvl2pPr marL="260604" indent="0">
              <a:buNone/>
              <a:defRPr sz="1140">
                <a:solidFill>
                  <a:schemeClr val="tx1">
                    <a:tint val="75000"/>
                  </a:schemeClr>
                </a:solidFill>
              </a:defRPr>
            </a:lvl2pPr>
            <a:lvl3pPr marL="521208" indent="0">
              <a:buNone/>
              <a:defRPr sz="1026">
                <a:solidFill>
                  <a:schemeClr val="tx1">
                    <a:tint val="75000"/>
                  </a:schemeClr>
                </a:solidFill>
              </a:defRPr>
            </a:lvl3pPr>
            <a:lvl4pPr marL="781812" indent="0">
              <a:buNone/>
              <a:defRPr sz="912">
                <a:solidFill>
                  <a:schemeClr val="tx1">
                    <a:tint val="75000"/>
                  </a:schemeClr>
                </a:solidFill>
              </a:defRPr>
            </a:lvl4pPr>
            <a:lvl5pPr marL="1042416" indent="0">
              <a:buNone/>
              <a:defRPr sz="912">
                <a:solidFill>
                  <a:schemeClr val="tx1">
                    <a:tint val="75000"/>
                  </a:schemeClr>
                </a:solidFill>
              </a:defRPr>
            </a:lvl5pPr>
            <a:lvl6pPr marL="1303020" indent="0">
              <a:buNone/>
              <a:defRPr sz="912">
                <a:solidFill>
                  <a:schemeClr val="tx1">
                    <a:tint val="75000"/>
                  </a:schemeClr>
                </a:solidFill>
              </a:defRPr>
            </a:lvl6pPr>
            <a:lvl7pPr marL="1563624" indent="0">
              <a:buNone/>
              <a:defRPr sz="912">
                <a:solidFill>
                  <a:schemeClr val="tx1">
                    <a:tint val="75000"/>
                  </a:schemeClr>
                </a:solidFill>
              </a:defRPr>
            </a:lvl7pPr>
            <a:lvl8pPr marL="1824228" indent="0">
              <a:buNone/>
              <a:defRPr sz="912">
                <a:solidFill>
                  <a:schemeClr val="tx1">
                    <a:tint val="75000"/>
                  </a:schemeClr>
                </a:solidFill>
              </a:defRPr>
            </a:lvl8pPr>
            <a:lvl9pPr marL="2084832" indent="0">
              <a:buNone/>
              <a:defRPr sz="9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4816-9526-494C-9A41-BA5941D8CB68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59CB-4F47-44B2-8C14-ED27D4009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943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309" y="1119885"/>
            <a:ext cx="2214999" cy="26692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38455" y="1119885"/>
            <a:ext cx="2214999" cy="26692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4816-9526-494C-9A41-BA5941D8CB68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59CB-4F47-44B2-8C14-ED27D4009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37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987" y="223978"/>
            <a:ext cx="4495146" cy="8131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988" y="1031269"/>
            <a:ext cx="2204820" cy="505409"/>
          </a:xfrm>
        </p:spPr>
        <p:txBody>
          <a:bodyPr anchor="b"/>
          <a:lstStyle>
            <a:lvl1pPr marL="0" indent="0">
              <a:buNone/>
              <a:defRPr sz="1368" b="1"/>
            </a:lvl1pPr>
            <a:lvl2pPr marL="260604" indent="0">
              <a:buNone/>
              <a:defRPr sz="1140" b="1"/>
            </a:lvl2pPr>
            <a:lvl3pPr marL="521208" indent="0">
              <a:buNone/>
              <a:defRPr sz="1026" b="1"/>
            </a:lvl3pPr>
            <a:lvl4pPr marL="781812" indent="0">
              <a:buNone/>
              <a:defRPr sz="912" b="1"/>
            </a:lvl4pPr>
            <a:lvl5pPr marL="1042416" indent="0">
              <a:buNone/>
              <a:defRPr sz="912" b="1"/>
            </a:lvl5pPr>
            <a:lvl6pPr marL="1303020" indent="0">
              <a:buNone/>
              <a:defRPr sz="912" b="1"/>
            </a:lvl6pPr>
            <a:lvl7pPr marL="1563624" indent="0">
              <a:buNone/>
              <a:defRPr sz="912" b="1"/>
            </a:lvl7pPr>
            <a:lvl8pPr marL="1824228" indent="0">
              <a:buNone/>
              <a:defRPr sz="912" b="1"/>
            </a:lvl8pPr>
            <a:lvl9pPr marL="2084832" indent="0">
              <a:buNone/>
              <a:defRPr sz="91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8988" y="1536678"/>
            <a:ext cx="2204820" cy="22602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38455" y="1031269"/>
            <a:ext cx="2215678" cy="505409"/>
          </a:xfrm>
        </p:spPr>
        <p:txBody>
          <a:bodyPr anchor="b"/>
          <a:lstStyle>
            <a:lvl1pPr marL="0" indent="0">
              <a:buNone/>
              <a:defRPr sz="1368" b="1"/>
            </a:lvl1pPr>
            <a:lvl2pPr marL="260604" indent="0">
              <a:buNone/>
              <a:defRPr sz="1140" b="1"/>
            </a:lvl2pPr>
            <a:lvl3pPr marL="521208" indent="0">
              <a:buNone/>
              <a:defRPr sz="1026" b="1"/>
            </a:lvl3pPr>
            <a:lvl4pPr marL="781812" indent="0">
              <a:buNone/>
              <a:defRPr sz="912" b="1"/>
            </a:lvl4pPr>
            <a:lvl5pPr marL="1042416" indent="0">
              <a:buNone/>
              <a:defRPr sz="912" b="1"/>
            </a:lvl5pPr>
            <a:lvl6pPr marL="1303020" indent="0">
              <a:buNone/>
              <a:defRPr sz="912" b="1"/>
            </a:lvl6pPr>
            <a:lvl7pPr marL="1563624" indent="0">
              <a:buNone/>
              <a:defRPr sz="912" b="1"/>
            </a:lvl7pPr>
            <a:lvl8pPr marL="1824228" indent="0">
              <a:buNone/>
              <a:defRPr sz="912" b="1"/>
            </a:lvl8pPr>
            <a:lvl9pPr marL="2084832" indent="0">
              <a:buNone/>
              <a:defRPr sz="91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38455" y="1536678"/>
            <a:ext cx="2215678" cy="22602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4816-9526-494C-9A41-BA5941D8CB68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59CB-4F47-44B2-8C14-ED27D4009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41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4816-9526-494C-9A41-BA5941D8CB68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59CB-4F47-44B2-8C14-ED27D4009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21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4816-9526-494C-9A41-BA5941D8CB68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59CB-4F47-44B2-8C14-ED27D4009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843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988" y="280458"/>
            <a:ext cx="1680929" cy="981604"/>
          </a:xfrm>
        </p:spPr>
        <p:txBody>
          <a:bodyPr anchor="b"/>
          <a:lstStyle>
            <a:lvl1pPr>
              <a:defRPr sz="18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678" y="605713"/>
            <a:ext cx="2638455" cy="2989608"/>
          </a:xfrm>
        </p:spPr>
        <p:txBody>
          <a:bodyPr/>
          <a:lstStyle>
            <a:lvl1pPr>
              <a:defRPr sz="1824"/>
            </a:lvl1pPr>
            <a:lvl2pPr>
              <a:defRPr sz="1596"/>
            </a:lvl2pPr>
            <a:lvl3pPr>
              <a:defRPr sz="1368"/>
            </a:lvl3pPr>
            <a:lvl4pPr>
              <a:defRPr sz="1140"/>
            </a:lvl4pPr>
            <a:lvl5pPr>
              <a:defRPr sz="1140"/>
            </a:lvl5pPr>
            <a:lvl6pPr>
              <a:defRPr sz="1140"/>
            </a:lvl6pPr>
            <a:lvl7pPr>
              <a:defRPr sz="1140"/>
            </a:lvl7pPr>
            <a:lvl8pPr>
              <a:defRPr sz="1140"/>
            </a:lvl8pPr>
            <a:lvl9pPr>
              <a:defRPr sz="11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988" y="1262062"/>
            <a:ext cx="1680929" cy="2338127"/>
          </a:xfrm>
        </p:spPr>
        <p:txBody>
          <a:bodyPr/>
          <a:lstStyle>
            <a:lvl1pPr marL="0" indent="0">
              <a:buNone/>
              <a:defRPr sz="912"/>
            </a:lvl1pPr>
            <a:lvl2pPr marL="260604" indent="0">
              <a:buNone/>
              <a:defRPr sz="798"/>
            </a:lvl2pPr>
            <a:lvl3pPr marL="521208" indent="0">
              <a:buNone/>
              <a:defRPr sz="684"/>
            </a:lvl3pPr>
            <a:lvl4pPr marL="781812" indent="0">
              <a:buNone/>
              <a:defRPr sz="570"/>
            </a:lvl4pPr>
            <a:lvl5pPr marL="1042416" indent="0">
              <a:buNone/>
              <a:defRPr sz="570"/>
            </a:lvl5pPr>
            <a:lvl6pPr marL="1303020" indent="0">
              <a:buNone/>
              <a:defRPr sz="570"/>
            </a:lvl6pPr>
            <a:lvl7pPr marL="1563624" indent="0">
              <a:buNone/>
              <a:defRPr sz="570"/>
            </a:lvl7pPr>
            <a:lvl8pPr marL="1824228" indent="0">
              <a:buNone/>
              <a:defRPr sz="570"/>
            </a:lvl8pPr>
            <a:lvl9pPr marL="2084832" indent="0">
              <a:buNone/>
              <a:defRPr sz="57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4816-9526-494C-9A41-BA5941D8CB68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59CB-4F47-44B2-8C14-ED27D4009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2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988" y="280458"/>
            <a:ext cx="1680929" cy="981604"/>
          </a:xfrm>
        </p:spPr>
        <p:txBody>
          <a:bodyPr anchor="b"/>
          <a:lstStyle>
            <a:lvl1pPr>
              <a:defRPr sz="18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15678" y="605713"/>
            <a:ext cx="2638455" cy="2989608"/>
          </a:xfrm>
        </p:spPr>
        <p:txBody>
          <a:bodyPr anchor="t"/>
          <a:lstStyle>
            <a:lvl1pPr marL="0" indent="0">
              <a:buNone/>
              <a:defRPr sz="1824"/>
            </a:lvl1pPr>
            <a:lvl2pPr marL="260604" indent="0">
              <a:buNone/>
              <a:defRPr sz="1596"/>
            </a:lvl2pPr>
            <a:lvl3pPr marL="521208" indent="0">
              <a:buNone/>
              <a:defRPr sz="1368"/>
            </a:lvl3pPr>
            <a:lvl4pPr marL="781812" indent="0">
              <a:buNone/>
              <a:defRPr sz="1140"/>
            </a:lvl4pPr>
            <a:lvl5pPr marL="1042416" indent="0">
              <a:buNone/>
              <a:defRPr sz="1140"/>
            </a:lvl5pPr>
            <a:lvl6pPr marL="1303020" indent="0">
              <a:buNone/>
              <a:defRPr sz="1140"/>
            </a:lvl6pPr>
            <a:lvl7pPr marL="1563624" indent="0">
              <a:buNone/>
              <a:defRPr sz="1140"/>
            </a:lvl7pPr>
            <a:lvl8pPr marL="1824228" indent="0">
              <a:buNone/>
              <a:defRPr sz="1140"/>
            </a:lvl8pPr>
            <a:lvl9pPr marL="2084832" indent="0">
              <a:buNone/>
              <a:defRPr sz="114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988" y="1262062"/>
            <a:ext cx="1680929" cy="2338127"/>
          </a:xfrm>
        </p:spPr>
        <p:txBody>
          <a:bodyPr/>
          <a:lstStyle>
            <a:lvl1pPr marL="0" indent="0">
              <a:buNone/>
              <a:defRPr sz="912"/>
            </a:lvl1pPr>
            <a:lvl2pPr marL="260604" indent="0">
              <a:buNone/>
              <a:defRPr sz="798"/>
            </a:lvl2pPr>
            <a:lvl3pPr marL="521208" indent="0">
              <a:buNone/>
              <a:defRPr sz="684"/>
            </a:lvl3pPr>
            <a:lvl4pPr marL="781812" indent="0">
              <a:buNone/>
              <a:defRPr sz="570"/>
            </a:lvl4pPr>
            <a:lvl5pPr marL="1042416" indent="0">
              <a:buNone/>
              <a:defRPr sz="570"/>
            </a:lvl5pPr>
            <a:lvl6pPr marL="1303020" indent="0">
              <a:buNone/>
              <a:defRPr sz="570"/>
            </a:lvl6pPr>
            <a:lvl7pPr marL="1563624" indent="0">
              <a:buNone/>
              <a:defRPr sz="570"/>
            </a:lvl7pPr>
            <a:lvl8pPr marL="1824228" indent="0">
              <a:buNone/>
              <a:defRPr sz="570"/>
            </a:lvl8pPr>
            <a:lvl9pPr marL="2084832" indent="0">
              <a:buNone/>
              <a:defRPr sz="57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4816-9526-494C-9A41-BA5941D8CB68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59CB-4F47-44B2-8C14-ED27D4009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2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4816-9526-494C-9A41-BA5941D8CB68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59CB-4F47-44B2-8C14-ED27D4009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46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668" y="223977"/>
            <a:ext cx="1123786" cy="35651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309" y="223977"/>
            <a:ext cx="3306212" cy="35651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4816-9526-494C-9A41-BA5941D8CB68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E59CB-4F47-44B2-8C14-ED27D4009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792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309" y="223978"/>
            <a:ext cx="4495146" cy="8131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309" y="1119885"/>
            <a:ext cx="4495146" cy="2669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8309" y="3899151"/>
            <a:ext cx="1172647" cy="22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A4816-9526-494C-9A41-BA5941D8CB68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26397" y="3899151"/>
            <a:ext cx="1758970" cy="22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80807" y="3899151"/>
            <a:ext cx="1172647" cy="22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E59CB-4F47-44B2-8C14-ED27D4009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557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521208" rtl="0" eaLnBrk="1" latinLnBrk="0" hangingPunct="1">
        <a:lnSpc>
          <a:spcPct val="90000"/>
        </a:lnSpc>
        <a:spcBef>
          <a:spcPct val="0"/>
        </a:spcBef>
        <a:buNone/>
        <a:defRPr sz="25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0302" indent="-130302" algn="l" defTabSz="521208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1596" kern="1200">
          <a:solidFill>
            <a:schemeClr val="tx1"/>
          </a:solidFill>
          <a:latin typeface="+mn-lt"/>
          <a:ea typeface="+mn-ea"/>
          <a:cs typeface="+mn-cs"/>
        </a:defRPr>
      </a:lvl1pPr>
      <a:lvl2pPr marL="390906" indent="-130302" algn="l" defTabSz="521208" rtl="0" eaLnBrk="1" latinLnBrk="0" hangingPunct="1">
        <a:lnSpc>
          <a:spcPct val="90000"/>
        </a:lnSpc>
        <a:spcBef>
          <a:spcPts val="285"/>
        </a:spcBef>
        <a:buFont typeface="Arial" panose="020B0604020202020204" pitchFamily="34" charset="0"/>
        <a:buChar char="•"/>
        <a:defRPr sz="1368" kern="1200">
          <a:solidFill>
            <a:schemeClr val="tx1"/>
          </a:solidFill>
          <a:latin typeface="+mn-lt"/>
          <a:ea typeface="+mn-ea"/>
          <a:cs typeface="+mn-cs"/>
        </a:defRPr>
      </a:lvl2pPr>
      <a:lvl3pPr marL="651510" indent="-130302" algn="l" defTabSz="521208" rtl="0" eaLnBrk="1" latinLnBrk="0" hangingPunct="1">
        <a:lnSpc>
          <a:spcPct val="90000"/>
        </a:lnSpc>
        <a:spcBef>
          <a:spcPts val="285"/>
        </a:spcBef>
        <a:buFont typeface="Arial" panose="020B0604020202020204" pitchFamily="34" charset="0"/>
        <a:buChar char="•"/>
        <a:defRPr sz="1140" kern="1200">
          <a:solidFill>
            <a:schemeClr val="tx1"/>
          </a:solidFill>
          <a:latin typeface="+mn-lt"/>
          <a:ea typeface="+mn-ea"/>
          <a:cs typeface="+mn-cs"/>
        </a:defRPr>
      </a:lvl3pPr>
      <a:lvl4pPr marL="912114" indent="-130302" algn="l" defTabSz="521208" rtl="0" eaLnBrk="1" latinLnBrk="0" hangingPunct="1">
        <a:lnSpc>
          <a:spcPct val="90000"/>
        </a:lnSpc>
        <a:spcBef>
          <a:spcPts val="285"/>
        </a:spcBef>
        <a:buFont typeface="Arial" panose="020B0604020202020204" pitchFamily="34" charset="0"/>
        <a:buChar char="•"/>
        <a:defRPr sz="1026" kern="1200">
          <a:solidFill>
            <a:schemeClr val="tx1"/>
          </a:solidFill>
          <a:latin typeface="+mn-lt"/>
          <a:ea typeface="+mn-ea"/>
          <a:cs typeface="+mn-cs"/>
        </a:defRPr>
      </a:lvl4pPr>
      <a:lvl5pPr marL="1172718" indent="-130302" algn="l" defTabSz="521208" rtl="0" eaLnBrk="1" latinLnBrk="0" hangingPunct="1">
        <a:lnSpc>
          <a:spcPct val="90000"/>
        </a:lnSpc>
        <a:spcBef>
          <a:spcPts val="285"/>
        </a:spcBef>
        <a:buFont typeface="Arial" panose="020B0604020202020204" pitchFamily="34" charset="0"/>
        <a:buChar char="•"/>
        <a:defRPr sz="1026" kern="1200">
          <a:solidFill>
            <a:schemeClr val="tx1"/>
          </a:solidFill>
          <a:latin typeface="+mn-lt"/>
          <a:ea typeface="+mn-ea"/>
          <a:cs typeface="+mn-cs"/>
        </a:defRPr>
      </a:lvl5pPr>
      <a:lvl6pPr marL="1433322" indent="-130302" algn="l" defTabSz="521208" rtl="0" eaLnBrk="1" latinLnBrk="0" hangingPunct="1">
        <a:lnSpc>
          <a:spcPct val="90000"/>
        </a:lnSpc>
        <a:spcBef>
          <a:spcPts val="285"/>
        </a:spcBef>
        <a:buFont typeface="Arial" panose="020B0604020202020204" pitchFamily="34" charset="0"/>
        <a:buChar char="•"/>
        <a:defRPr sz="1026" kern="1200">
          <a:solidFill>
            <a:schemeClr val="tx1"/>
          </a:solidFill>
          <a:latin typeface="+mn-lt"/>
          <a:ea typeface="+mn-ea"/>
          <a:cs typeface="+mn-cs"/>
        </a:defRPr>
      </a:lvl6pPr>
      <a:lvl7pPr marL="1693926" indent="-130302" algn="l" defTabSz="521208" rtl="0" eaLnBrk="1" latinLnBrk="0" hangingPunct="1">
        <a:lnSpc>
          <a:spcPct val="90000"/>
        </a:lnSpc>
        <a:spcBef>
          <a:spcPts val="285"/>
        </a:spcBef>
        <a:buFont typeface="Arial" panose="020B0604020202020204" pitchFamily="34" charset="0"/>
        <a:buChar char="•"/>
        <a:defRPr sz="1026" kern="1200">
          <a:solidFill>
            <a:schemeClr val="tx1"/>
          </a:solidFill>
          <a:latin typeface="+mn-lt"/>
          <a:ea typeface="+mn-ea"/>
          <a:cs typeface="+mn-cs"/>
        </a:defRPr>
      </a:lvl7pPr>
      <a:lvl8pPr marL="1954530" indent="-130302" algn="l" defTabSz="521208" rtl="0" eaLnBrk="1" latinLnBrk="0" hangingPunct="1">
        <a:lnSpc>
          <a:spcPct val="90000"/>
        </a:lnSpc>
        <a:spcBef>
          <a:spcPts val="285"/>
        </a:spcBef>
        <a:buFont typeface="Arial" panose="020B0604020202020204" pitchFamily="34" charset="0"/>
        <a:buChar char="•"/>
        <a:defRPr sz="1026" kern="1200">
          <a:solidFill>
            <a:schemeClr val="tx1"/>
          </a:solidFill>
          <a:latin typeface="+mn-lt"/>
          <a:ea typeface="+mn-ea"/>
          <a:cs typeface="+mn-cs"/>
        </a:defRPr>
      </a:lvl8pPr>
      <a:lvl9pPr marL="2215134" indent="-130302" algn="l" defTabSz="521208" rtl="0" eaLnBrk="1" latinLnBrk="0" hangingPunct="1">
        <a:lnSpc>
          <a:spcPct val="90000"/>
        </a:lnSpc>
        <a:spcBef>
          <a:spcPts val="285"/>
        </a:spcBef>
        <a:buFont typeface="Arial" panose="020B0604020202020204" pitchFamily="34" charset="0"/>
        <a:buChar char="•"/>
        <a:defRPr sz="10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208" rtl="0" eaLnBrk="1" latinLnBrk="0" hangingPunct="1">
        <a:defRPr sz="1026" kern="1200">
          <a:solidFill>
            <a:schemeClr val="tx1"/>
          </a:solidFill>
          <a:latin typeface="+mn-lt"/>
          <a:ea typeface="+mn-ea"/>
          <a:cs typeface="+mn-cs"/>
        </a:defRPr>
      </a:lvl1pPr>
      <a:lvl2pPr marL="260604" algn="l" defTabSz="521208" rtl="0" eaLnBrk="1" latinLnBrk="0" hangingPunct="1">
        <a:defRPr sz="1026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" algn="l" defTabSz="521208" rtl="0" eaLnBrk="1" latinLnBrk="0" hangingPunct="1">
        <a:defRPr sz="1026" kern="1200">
          <a:solidFill>
            <a:schemeClr val="tx1"/>
          </a:solidFill>
          <a:latin typeface="+mn-lt"/>
          <a:ea typeface="+mn-ea"/>
          <a:cs typeface="+mn-cs"/>
        </a:defRPr>
      </a:lvl3pPr>
      <a:lvl4pPr marL="781812" algn="l" defTabSz="521208" rtl="0" eaLnBrk="1" latinLnBrk="0" hangingPunct="1">
        <a:defRPr sz="1026" kern="1200">
          <a:solidFill>
            <a:schemeClr val="tx1"/>
          </a:solidFill>
          <a:latin typeface="+mn-lt"/>
          <a:ea typeface="+mn-ea"/>
          <a:cs typeface="+mn-cs"/>
        </a:defRPr>
      </a:lvl4pPr>
      <a:lvl5pPr marL="1042416" algn="l" defTabSz="521208" rtl="0" eaLnBrk="1" latinLnBrk="0" hangingPunct="1">
        <a:defRPr sz="1026" kern="1200">
          <a:solidFill>
            <a:schemeClr val="tx1"/>
          </a:solidFill>
          <a:latin typeface="+mn-lt"/>
          <a:ea typeface="+mn-ea"/>
          <a:cs typeface="+mn-cs"/>
        </a:defRPr>
      </a:lvl5pPr>
      <a:lvl6pPr marL="1303020" algn="l" defTabSz="521208" rtl="0" eaLnBrk="1" latinLnBrk="0" hangingPunct="1">
        <a:defRPr sz="1026" kern="1200">
          <a:solidFill>
            <a:schemeClr val="tx1"/>
          </a:solidFill>
          <a:latin typeface="+mn-lt"/>
          <a:ea typeface="+mn-ea"/>
          <a:cs typeface="+mn-cs"/>
        </a:defRPr>
      </a:lvl6pPr>
      <a:lvl7pPr marL="1563624" algn="l" defTabSz="521208" rtl="0" eaLnBrk="1" latinLnBrk="0" hangingPunct="1">
        <a:defRPr sz="1026" kern="1200">
          <a:solidFill>
            <a:schemeClr val="tx1"/>
          </a:solidFill>
          <a:latin typeface="+mn-lt"/>
          <a:ea typeface="+mn-ea"/>
          <a:cs typeface="+mn-cs"/>
        </a:defRPr>
      </a:lvl7pPr>
      <a:lvl8pPr marL="1824228" algn="l" defTabSz="521208" rtl="0" eaLnBrk="1" latinLnBrk="0" hangingPunct="1">
        <a:defRPr sz="1026" kern="1200">
          <a:solidFill>
            <a:schemeClr val="tx1"/>
          </a:solidFill>
          <a:latin typeface="+mn-lt"/>
          <a:ea typeface="+mn-ea"/>
          <a:cs typeface="+mn-cs"/>
        </a:defRPr>
      </a:lvl8pPr>
      <a:lvl9pPr marL="2084832" algn="l" defTabSz="521208" rtl="0" eaLnBrk="1" latinLnBrk="0" hangingPunct="1">
        <a:defRPr sz="10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7320C21B-7635-41D2-B627-87B67FD71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5258596" cy="42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D08B86CE-559E-4D01-8A9D-E8B3B19C7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5216513" cy="417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97497202-1CCE-4E17-9A2D-97CE9FB6A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5221548" cy="417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E54F3AAB-0E4B-462A-A521-D67F9A94F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1763" cy="416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1689B6FD-C5C6-406E-9ADA-DEC984C4D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5221548" cy="417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B9AFFFF2-BAC5-4971-A1D0-5378B9C8E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1763" cy="416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F6C272D3-1503-4FDC-A6FA-20E95D662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1763" cy="416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B99AA955-6B8F-4026-B10E-97DC58434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5221548" cy="417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47388960-B05F-4D65-A561-1DB2B53C6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6513" cy="417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1DEBB1CD-1B2D-4233-953A-9639C3F9B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1763" cy="416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A846A6FD-5BA9-4231-B85E-1E409C10A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1763" cy="416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206EE75F-BEBF-4365-BDE3-24525CE2A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1763" cy="416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A40BF13A-A072-4D04-8A0E-78EC949B5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1763" cy="416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7728BFDE-B4F5-4AF6-995C-1909C61CF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1763" cy="416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31893442-1E6D-4BE8-AE69-E04CF8194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1763" cy="416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25C8612E-CDEF-4B24-B89D-58C264B9A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6513" cy="417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CCE50B7B-22E4-4FC0-8FF5-893A82392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5211478" cy="4169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A595B051-3251-4D25-AAFB-D03E20946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1763" cy="416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7C048318-024D-438D-BB02-7AE57C7E5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1763" cy="416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>
            <a:extLst>
              <a:ext uri="{FF2B5EF4-FFF2-40B4-BE49-F238E27FC236}">
                <a16:creationId xmlns:a16="http://schemas.microsoft.com/office/drawing/2014/main" id="{B44CC482-E05B-41A6-977F-1269E2370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1763" cy="416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>
            <a:extLst>
              <a:ext uri="{FF2B5EF4-FFF2-40B4-BE49-F238E27FC236}">
                <a16:creationId xmlns:a16="http://schemas.microsoft.com/office/drawing/2014/main" id="{429376A9-1FAB-4BC0-8086-E48485187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1763" cy="416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>
            <a:extLst>
              <a:ext uri="{FF2B5EF4-FFF2-40B4-BE49-F238E27FC236}">
                <a16:creationId xmlns:a16="http://schemas.microsoft.com/office/drawing/2014/main" id="{1D67C39E-D4F0-4B42-9B64-1D9904404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6513" cy="417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F4BAFAAC-9D3F-4303-BAAD-F7D08305E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1763" cy="416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D410A015-F2D5-4636-9FD1-3741D6FF2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211763" cy="416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0</Words>
  <Application>Microsoft Office PowerPoint</Application>
  <PresentationFormat>Custom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Huiqi Qu</dc:creator>
  <cp:lastModifiedBy>Huiqi Qu</cp:lastModifiedBy>
  <cp:revision>3</cp:revision>
  <dcterms:created xsi:type="dcterms:W3CDTF">2020-03-04T00:56:43Z</dcterms:created>
  <dcterms:modified xsi:type="dcterms:W3CDTF">2020-03-04T01:06:51Z</dcterms:modified>
</cp:coreProperties>
</file>